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76" r:id="rId7"/>
    <p:sldId id="262" r:id="rId8"/>
    <p:sldId id="272" r:id="rId9"/>
    <p:sldId id="263" r:id="rId10"/>
    <p:sldId id="264" r:id="rId11"/>
    <p:sldId id="265" r:id="rId12"/>
    <p:sldId id="266" r:id="rId13"/>
    <p:sldId id="267" r:id="rId14"/>
    <p:sldId id="273" r:id="rId15"/>
    <p:sldId id="269" r:id="rId16"/>
    <p:sldId id="270" r:id="rId17"/>
    <p:sldId id="277" r:id="rId18"/>
    <p:sldId id="278" r:id="rId19"/>
    <p:sldId id="271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97"/>
    <p:restoredTop sz="94604"/>
  </p:normalViewPr>
  <p:slideViewPr>
    <p:cSldViewPr snapToGrid="0" snapToObjects="1">
      <p:cViewPr varScale="1">
        <p:scale>
          <a:sx n="151" d="100"/>
          <a:sy n="151" d="100"/>
        </p:scale>
        <p:origin x="1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713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78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064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467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258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57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2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55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276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34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676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0D90F-25A4-2540-8936-C6F753509DDA}" type="datetimeFigureOut">
              <a:rPr lang="en-US" smtClean="0"/>
              <a:t>10/19/17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694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ankton 1.jpg"/>
          <p:cNvPicPr>
            <a:picLocks noChangeAspect="1"/>
          </p:cNvPicPr>
          <p:nvPr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Predicting phytoplankton metabolism from the individual size distribution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Daniel Padfield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134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29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Long-term warming changes communities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91" y="1928973"/>
            <a:ext cx="9144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7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difference in measured raw metabolism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259" y="1605337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3794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predicts size and temperature-dependence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244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does a pretty good job!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382" y="1532217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2935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Paradoxical result?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324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Zero-sum dynamics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959" y="1788601"/>
            <a:ext cx="5221605" cy="4351338"/>
          </a:xfrm>
        </p:spPr>
      </p:pic>
    </p:spTree>
    <p:extLst>
      <p:ext uri="{BB962C8B-B14F-4D97-AF65-F5344CB8AC3E}">
        <p14:creationId xmlns:p14="http://schemas.microsoft.com/office/powerpoint/2010/main" val="1676618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Zero-sum dynamics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872" y="1854504"/>
            <a:ext cx="5221605" cy="4351338"/>
          </a:xfrm>
        </p:spPr>
      </p:pic>
      <p:sp>
        <p:nvSpPr>
          <p:cNvPr id="3" name="TextBox 2"/>
          <p:cNvSpPr txBox="1"/>
          <p:nvPr/>
        </p:nvSpPr>
        <p:spPr>
          <a:xfrm>
            <a:off x="486032" y="1854504"/>
            <a:ext cx="3394581" cy="1021556"/>
          </a:xfrm>
          <a:prstGeom prst="roundRect">
            <a:avLst/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Slope = </a:t>
            </a:r>
          </a:p>
          <a:p>
            <a:r>
              <a:rPr lang="en-US" dirty="0" smtClean="0"/>
              <a:t>Not significantly different from -1</a:t>
            </a:r>
          </a:p>
        </p:txBody>
      </p:sp>
    </p:spTree>
    <p:extLst>
      <p:ext uri="{BB962C8B-B14F-4D97-AF65-F5344CB8AC3E}">
        <p14:creationId xmlns:p14="http://schemas.microsoft.com/office/powerpoint/2010/main" val="9293647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Zero-sum dynamics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872" y="1854504"/>
            <a:ext cx="5221605" cy="4351338"/>
          </a:xfrm>
        </p:spPr>
      </p:pic>
      <p:sp>
        <p:nvSpPr>
          <p:cNvPr id="3" name="TextBox 2"/>
          <p:cNvSpPr txBox="1"/>
          <p:nvPr/>
        </p:nvSpPr>
        <p:spPr>
          <a:xfrm>
            <a:off x="486032" y="1854504"/>
            <a:ext cx="3394581" cy="1021556"/>
          </a:xfrm>
          <a:prstGeom prst="round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Slope = </a:t>
            </a:r>
          </a:p>
          <a:p>
            <a:r>
              <a:rPr lang="en-US" dirty="0" smtClean="0"/>
              <a:t>Not significantly different from -1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6031" y="3008617"/>
            <a:ext cx="3394581" cy="1021556"/>
          </a:xfrm>
          <a:prstGeom prst="roundRect">
            <a:avLst/>
          </a:prstGeom>
          <a:ln>
            <a:solidFill>
              <a:schemeClr val="accent6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Slope = </a:t>
            </a:r>
          </a:p>
          <a:p>
            <a:r>
              <a:rPr lang="en-US" dirty="0" smtClean="0"/>
              <a:t>Not significantly different from -1</a:t>
            </a:r>
          </a:p>
        </p:txBody>
      </p:sp>
    </p:spTree>
    <p:extLst>
      <p:ext uri="{BB962C8B-B14F-4D97-AF65-F5344CB8AC3E}">
        <p14:creationId xmlns:p14="http://schemas.microsoft.com/office/powerpoint/2010/main" val="20598296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can be useful </a:t>
            </a:r>
            <a:r>
              <a:rPr lang="mr-IN" dirty="0" smtClean="0"/>
              <a:t>–</a:t>
            </a:r>
            <a:r>
              <a:rPr lang="en-US" dirty="0" smtClean="0"/>
              <a:t> metabolic theory is great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586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Phytoplankton are key for the carbon cycle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7134"/>
            <a:ext cx="5698976" cy="1252735"/>
          </a:xfrm>
        </p:spPr>
        <p:txBody>
          <a:bodyPr>
            <a:normAutofit/>
          </a:bodyPr>
          <a:lstStyle/>
          <a:p>
            <a:r>
              <a:rPr lang="en-US" dirty="0" smtClean="0"/>
              <a:t>~50% of annual carbon fixation</a:t>
            </a:r>
          </a:p>
          <a:p>
            <a:r>
              <a:rPr lang="en-US" dirty="0" smtClean="0"/>
              <a:t>Fuel entire ocean food webs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854" t="31599" r="41416" b="31636"/>
          <a:stretch/>
        </p:blipFill>
        <p:spPr>
          <a:xfrm>
            <a:off x="6501680" y="2790852"/>
            <a:ext cx="3450029" cy="25213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184" y="2790852"/>
            <a:ext cx="4499992" cy="21793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7182" y="4180250"/>
            <a:ext cx="3275658" cy="208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469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 for listening!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209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measurements of metabolism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70311"/>
            <a:ext cx="3281082" cy="24608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0" y="1876479"/>
            <a:ext cx="3231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j-lt"/>
              </a:rPr>
              <a:t>Bottle incubations </a:t>
            </a:r>
            <a:r>
              <a:rPr lang="mr-IN" dirty="0" smtClean="0">
                <a:latin typeface="+mj-lt"/>
              </a:rPr>
              <a:t>–</a:t>
            </a:r>
            <a:r>
              <a:rPr lang="en-US" dirty="0" smtClean="0">
                <a:latin typeface="+mj-lt"/>
              </a:rPr>
              <a:t> </a:t>
            </a:r>
            <a:r>
              <a:rPr lang="en-US" i="1" dirty="0" smtClean="0">
                <a:latin typeface="+mj-lt"/>
              </a:rPr>
              <a:t>in vivo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95154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Could metabolic theory fill the gap?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1614617"/>
            <a:ext cx="87568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 smtClean="0"/>
              <a:t>Links metabolic rate to environmental temperature and body size</a:t>
            </a:r>
          </a:p>
          <a:p>
            <a:pPr marL="285750" indent="-285750">
              <a:buFontTx/>
              <a:buChar char="-"/>
            </a:pPr>
            <a:r>
              <a:rPr lang="en-US" sz="2800" dirty="0" smtClean="0"/>
              <a:t>Successfully </a:t>
            </a:r>
            <a:r>
              <a:rPr lang="en-US" sz="2800" dirty="0" smtClean="0"/>
              <a:t>used </a:t>
            </a:r>
            <a:r>
              <a:rPr lang="en-US" sz="2800" dirty="0" smtClean="0"/>
              <a:t>before</a:t>
            </a:r>
          </a:p>
        </p:txBody>
      </p:sp>
    </p:spTree>
    <p:extLst>
      <p:ext uri="{BB962C8B-B14F-4D97-AF65-F5344CB8AC3E}">
        <p14:creationId xmlns:p14="http://schemas.microsoft.com/office/powerpoint/2010/main" val="1463178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Crash course in metabolic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848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Crash course in metabolic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369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Zero-sum dynamics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90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Microbial metabolic 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89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097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</TotalTime>
  <Words>143</Words>
  <Application>Microsoft Macintosh PowerPoint</Application>
  <PresentationFormat>Widescreen</PresentationFormat>
  <Paragraphs>32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Calibri Light</vt:lpstr>
      <vt:lpstr>Mangal</vt:lpstr>
      <vt:lpstr>Arial</vt:lpstr>
      <vt:lpstr>Office Theme</vt:lpstr>
      <vt:lpstr>Predicting phytoplankton metabolism from the individual size distribution</vt:lpstr>
      <vt:lpstr>Phytoplankton are key for the carbon cycle</vt:lpstr>
      <vt:lpstr>Current measurements of metabolism</vt:lpstr>
      <vt:lpstr>Could metabolic theory fill the gap?</vt:lpstr>
      <vt:lpstr>Crash course in metabolic theory</vt:lpstr>
      <vt:lpstr>Crash course in metabolic theory</vt:lpstr>
      <vt:lpstr>Zero-sum dynamics</vt:lpstr>
      <vt:lpstr>Microbial metabolic theory</vt:lpstr>
      <vt:lpstr>Experimental setup</vt:lpstr>
      <vt:lpstr>Analysis</vt:lpstr>
      <vt:lpstr>Long-term warming changes communities</vt:lpstr>
      <vt:lpstr>No difference in measured raw metabolism</vt:lpstr>
      <vt:lpstr>Model predicts size and temperature-dependence</vt:lpstr>
      <vt:lpstr>Model does a pretty good job!</vt:lpstr>
      <vt:lpstr>Paradoxical result?</vt:lpstr>
      <vt:lpstr>Zero-sum dynamics</vt:lpstr>
      <vt:lpstr>Zero-sum dynamics</vt:lpstr>
      <vt:lpstr>Zero-sum dynamics</vt:lpstr>
      <vt:lpstr>This can be useful – metabolic theory is great</vt:lpstr>
      <vt:lpstr>Thanks for listening!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phytoplankton metabolism from the individual size distribution</dc:title>
  <dc:creator>Padfield, Daniel</dc:creator>
  <cp:lastModifiedBy>Padfield, Daniel</cp:lastModifiedBy>
  <cp:revision>10</cp:revision>
  <dcterms:created xsi:type="dcterms:W3CDTF">2017-10-17T13:08:53Z</dcterms:created>
  <dcterms:modified xsi:type="dcterms:W3CDTF">2017-10-20T07:42:01Z</dcterms:modified>
</cp:coreProperties>
</file>

<file path=docProps/thumbnail.jpeg>
</file>